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6" r:id="rId3"/>
    <p:sldId id="257" r:id="rId4"/>
    <p:sldId id="265" r:id="rId5"/>
    <p:sldId id="261" r:id="rId6"/>
    <p:sldId id="259" r:id="rId7"/>
    <p:sldId id="258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1B449-16D2-4B56-808D-C2251947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314" y="311834"/>
            <a:ext cx="2792437" cy="678766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난수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922F5-21A9-4C07-B6A2-3A3072F4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12594" r="77096" b="78649"/>
          <a:stretch/>
        </p:blipFill>
        <p:spPr>
          <a:xfrm>
            <a:off x="1250279" y="1186775"/>
            <a:ext cx="5958980" cy="1607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3B92DA-72DF-4DA3-AD9C-E2B7E6277B4D}"/>
              </a:ext>
            </a:extLst>
          </p:cNvPr>
          <p:cNvSpPr/>
          <p:nvPr/>
        </p:nvSpPr>
        <p:spPr>
          <a:xfrm>
            <a:off x="3560323" y="1974715"/>
            <a:ext cx="671209" cy="3112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007F93A-6D46-4741-A73D-A1FE1FE266D9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895928" y="2286000"/>
            <a:ext cx="416036" cy="7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21BF78-48F7-40B3-A3A8-7AC0DAB5912D}"/>
              </a:ext>
            </a:extLst>
          </p:cNvPr>
          <p:cNvSpPr/>
          <p:nvPr/>
        </p:nvSpPr>
        <p:spPr>
          <a:xfrm>
            <a:off x="4311964" y="2536902"/>
            <a:ext cx="3313606" cy="1074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난수는 </a:t>
            </a:r>
            <a:r>
              <a:rPr lang="en-US" altLang="ko-KR" dirty="0"/>
              <a:t>0~1 </a:t>
            </a:r>
            <a:r>
              <a:rPr lang="ko-KR" altLang="en-US" dirty="0"/>
              <a:t>사이의 실수로 생성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702DD77-9633-4F70-AD1B-1301EF8FDBFB}"/>
              </a:ext>
            </a:extLst>
          </p:cNvPr>
          <p:cNvSpPr/>
          <p:nvPr/>
        </p:nvSpPr>
        <p:spPr>
          <a:xfrm>
            <a:off x="4231532" y="1974715"/>
            <a:ext cx="1632373" cy="31128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5F60DC-E890-4657-901A-CA4CBC923B7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flipV="1">
            <a:off x="5047719" y="1034880"/>
            <a:ext cx="437220" cy="93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62A5C0-877A-47EC-AAA9-5F4A70985380}"/>
              </a:ext>
            </a:extLst>
          </p:cNvPr>
          <p:cNvSpPr/>
          <p:nvPr/>
        </p:nvSpPr>
        <p:spPr>
          <a:xfrm>
            <a:off x="5484939" y="651217"/>
            <a:ext cx="2810312" cy="767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Random() </a:t>
            </a:r>
            <a:r>
              <a:rPr lang="ko-KR" altLang="en-US" dirty="0"/>
              <a:t>메소드 </a:t>
            </a:r>
            <a:r>
              <a:rPr lang="en-US" altLang="ko-KR" dirty="0"/>
              <a:t>: </a:t>
            </a:r>
            <a:r>
              <a:rPr lang="ko-KR" altLang="en-US" dirty="0"/>
              <a:t>난수를 생성 </a:t>
            </a:r>
            <a:r>
              <a:rPr lang="ko-KR" altLang="en-US" dirty="0" err="1"/>
              <a:t>할때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FE4EA6-1019-4F6C-ADE1-8AA66190B4AF}"/>
              </a:ext>
            </a:extLst>
          </p:cNvPr>
          <p:cNvSpPr/>
          <p:nvPr/>
        </p:nvSpPr>
        <p:spPr>
          <a:xfrm>
            <a:off x="5863905" y="1954100"/>
            <a:ext cx="1028143" cy="3319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DC76B3-3FFD-4A2C-ADCE-F4B8E858EE36}"/>
              </a:ext>
            </a:extLst>
          </p:cNvPr>
          <p:cNvSpPr/>
          <p:nvPr/>
        </p:nvSpPr>
        <p:spPr>
          <a:xfrm>
            <a:off x="7948926" y="1504797"/>
            <a:ext cx="3811963" cy="21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난수의 범위 지정</a:t>
            </a:r>
            <a:r>
              <a:rPr lang="en-US" altLang="ko-KR" dirty="0"/>
              <a:t>: </a:t>
            </a:r>
            <a:r>
              <a:rPr lang="ko-KR" altLang="en-US" dirty="0"/>
              <a:t>범위 지정이 없다면 </a:t>
            </a:r>
            <a:r>
              <a:rPr lang="en-US" altLang="ko-KR" dirty="0"/>
              <a:t>0~1 </a:t>
            </a:r>
            <a:r>
              <a:rPr lang="ko-KR" altLang="en-US" dirty="0"/>
              <a:t>사이 범위 예제는 </a:t>
            </a:r>
            <a:r>
              <a:rPr lang="en-US" altLang="ko-KR" dirty="0"/>
              <a:t>0~100  </a:t>
            </a:r>
            <a:r>
              <a:rPr lang="ko-KR" altLang="en-US" dirty="0"/>
              <a:t>까지의 범위 이다</a:t>
            </a:r>
            <a:r>
              <a:rPr lang="en-US" altLang="ko-KR" dirty="0"/>
              <a:t>. </a:t>
            </a:r>
            <a:r>
              <a:rPr lang="ko-KR" altLang="en-US" dirty="0"/>
              <a:t>      </a:t>
            </a:r>
            <a:r>
              <a:rPr lang="en-US" altLang="ko-KR" dirty="0"/>
              <a:t>1*100</a:t>
            </a:r>
            <a:r>
              <a:rPr lang="ko-KR" altLang="en-US" dirty="0"/>
              <a:t> </a:t>
            </a:r>
            <a:r>
              <a:rPr lang="en-US" altLang="ko-KR" dirty="0"/>
              <a:t>=100</a:t>
            </a:r>
            <a:r>
              <a:rPr lang="ko-KR" altLang="en-US" dirty="0"/>
              <a:t> 이지만 </a:t>
            </a:r>
            <a:r>
              <a:rPr lang="en-US" altLang="ko-KR" dirty="0"/>
              <a:t>0</a:t>
            </a:r>
            <a:r>
              <a:rPr lang="ko-KR" altLang="en-US" dirty="0"/>
              <a:t>부터 시작 하기에 </a:t>
            </a:r>
            <a:r>
              <a:rPr lang="en-US" altLang="ko-KR" dirty="0"/>
              <a:t>0~99  </a:t>
            </a:r>
            <a:r>
              <a:rPr lang="ko-KR" altLang="en-US" dirty="0"/>
              <a:t>까지 가 되기 때문에 </a:t>
            </a:r>
            <a:r>
              <a:rPr lang="en-US" altLang="ko-KR" dirty="0"/>
              <a:t>+1 </a:t>
            </a:r>
            <a:r>
              <a:rPr lang="ko-KR" altLang="en-US" dirty="0"/>
              <a:t>을 통해서 범위를 </a:t>
            </a:r>
            <a:r>
              <a:rPr lang="en-US" altLang="ko-KR" dirty="0"/>
              <a:t>100</a:t>
            </a:r>
            <a:r>
              <a:rPr lang="ko-KR" altLang="en-US" dirty="0"/>
              <a:t>까지 맞춰 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91ABEE-C0B2-4565-AC9F-F7ACC24176E7}"/>
              </a:ext>
            </a:extLst>
          </p:cNvPr>
          <p:cNvCxnSpPr>
            <a:endCxn id="17" idx="1"/>
          </p:cNvCxnSpPr>
          <p:nvPr/>
        </p:nvCxnSpPr>
        <p:spPr>
          <a:xfrm>
            <a:off x="6890095" y="2120050"/>
            <a:ext cx="1058831" cy="46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7DD4114-6940-42C4-AD80-763B089A4651}"/>
              </a:ext>
            </a:extLst>
          </p:cNvPr>
          <p:cNvSpPr/>
          <p:nvPr/>
        </p:nvSpPr>
        <p:spPr>
          <a:xfrm>
            <a:off x="3895927" y="4223108"/>
            <a:ext cx="5577624" cy="21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퀴즈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0~88 </a:t>
            </a:r>
            <a:r>
              <a:rPr lang="ko-KR" altLang="en-US" dirty="0"/>
              <a:t>까지 의 난수를 생성 하려면 범위를 어떻게 지정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7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5DA80D-46FC-49BF-BBC4-D7E9E51E49D3}"/>
              </a:ext>
            </a:extLst>
          </p:cNvPr>
          <p:cNvPicPr/>
          <p:nvPr/>
        </p:nvPicPr>
        <p:blipFill rotWithShape="1">
          <a:blip r:embed="rId2"/>
          <a:srcRect l="11258" t="43888" r="64561" b="11411"/>
          <a:stretch/>
        </p:blipFill>
        <p:spPr bwMode="auto">
          <a:xfrm>
            <a:off x="2740855" y="172330"/>
            <a:ext cx="6710290" cy="6513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693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3A7D69-30E4-4465-8E78-B2FD2624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2" t="45703" r="17266" b="26953"/>
          <a:stretch/>
        </p:blipFill>
        <p:spPr>
          <a:xfrm>
            <a:off x="1524429" y="1769047"/>
            <a:ext cx="9143142" cy="331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2" y="2228850"/>
            <a:ext cx="8348200" cy="462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FF1FBF-440B-45B4-8261-8E743403C2F1}"/>
              </a:ext>
            </a:extLst>
          </p:cNvPr>
          <p:cNvPicPr/>
          <p:nvPr/>
        </p:nvPicPr>
        <p:blipFill rotWithShape="1">
          <a:blip r:embed="rId3"/>
          <a:srcRect l="12387" t="73504" r="81076" b="21413"/>
          <a:stretch/>
        </p:blipFill>
        <p:spPr bwMode="auto">
          <a:xfrm>
            <a:off x="5762624" y="0"/>
            <a:ext cx="6429376" cy="2099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724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2F4266-CBB6-4CF0-9B16-221D3867D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7" t="75504" r="82929" b="18370"/>
          <a:stretch/>
        </p:blipFill>
        <p:spPr>
          <a:xfrm>
            <a:off x="2785403" y="1726809"/>
            <a:ext cx="7861914" cy="34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0CEE31-05D7-43F9-8426-EB9405871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6" t="57780" r="84219" b="21170"/>
          <a:stretch/>
        </p:blipFill>
        <p:spPr>
          <a:xfrm>
            <a:off x="705304" y="0"/>
            <a:ext cx="5599455" cy="5143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702" y="2228850"/>
            <a:ext cx="8751298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1" y="0"/>
            <a:ext cx="8503556" cy="4969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5" y="2902857"/>
            <a:ext cx="4659086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9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10817C-B43E-462F-B9CF-48799B4937F8}"/>
              </a:ext>
            </a:extLst>
          </p:cNvPr>
          <p:cNvPicPr/>
          <p:nvPr/>
        </p:nvPicPr>
        <p:blipFill rotWithShape="1">
          <a:blip r:embed="rId2"/>
          <a:srcRect l="11813" t="42425" r="68376" b="16609"/>
          <a:stretch/>
        </p:blipFill>
        <p:spPr bwMode="auto">
          <a:xfrm>
            <a:off x="2841742" y="1384301"/>
            <a:ext cx="6680083" cy="50639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43125" y="327026"/>
            <a:ext cx="78105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/>
            <a:r>
              <a:rPr lang="ko-KR" altLang="ko-KR" dirty="0"/>
              <a:t>키보드로 입력된 문자 개수를 출력하는 프로그램을 작성하시오</a:t>
            </a:r>
            <a:r>
              <a:rPr lang="en-US" altLang="ko-KR" dirty="0"/>
              <a:t>. </a:t>
            </a:r>
            <a:r>
              <a:rPr lang="ko-KR" altLang="ko-KR" dirty="0"/>
              <a:t>단</a:t>
            </a:r>
            <a:r>
              <a:rPr lang="en-US" altLang="ko-KR" dirty="0"/>
              <a:t>, ‘q’</a:t>
            </a:r>
            <a:r>
              <a:rPr lang="ko-KR" altLang="ko-KR" dirty="0"/>
              <a:t>가 입력되면 입력을 종료한다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6424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27BFD5-906B-42F1-8A02-B4B36E24DC0B}"/>
              </a:ext>
            </a:extLst>
          </p:cNvPr>
          <p:cNvPicPr/>
          <p:nvPr/>
        </p:nvPicPr>
        <p:blipFill rotWithShape="1">
          <a:blip r:embed="rId2"/>
          <a:srcRect l="15192" t="74346" r="74202" b="14189"/>
          <a:stretch/>
        </p:blipFill>
        <p:spPr bwMode="auto">
          <a:xfrm>
            <a:off x="4104821" y="1791531"/>
            <a:ext cx="5619750" cy="3745669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445211-D3EB-4BC6-ADB4-4A4455A9392D}"/>
              </a:ext>
            </a:extLst>
          </p:cNvPr>
          <p:cNvCxnSpPr/>
          <p:nvPr/>
        </p:nvCxnSpPr>
        <p:spPr>
          <a:xfrm flipH="1">
            <a:off x="6210300" y="1162881"/>
            <a:ext cx="504825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FA42609-C940-4A38-9431-1C1C818F170C}"/>
              </a:ext>
            </a:extLst>
          </p:cNvPr>
          <p:cNvSpPr/>
          <p:nvPr/>
        </p:nvSpPr>
        <p:spPr>
          <a:xfrm>
            <a:off x="6715125" y="829506"/>
            <a:ext cx="1629229" cy="33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힌트</a:t>
            </a:r>
            <a:r>
              <a:rPr lang="en-US" altLang="ko-KR" dirty="0"/>
              <a:t>! </a:t>
            </a:r>
            <a:r>
              <a:rPr lang="ko-KR" altLang="en-US" dirty="0" err="1"/>
              <a:t>증감식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01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8208"/>
          <a:stretch/>
        </p:blipFill>
        <p:spPr>
          <a:xfrm>
            <a:off x="4243210" y="1696810"/>
            <a:ext cx="4276675" cy="365896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26BC38E-F6EC-441B-9B28-132046AFFB1F}"/>
              </a:ext>
            </a:extLst>
          </p:cNvPr>
          <p:cNvCxnSpPr>
            <a:endCxn id="4" idx="0"/>
          </p:cNvCxnSpPr>
          <p:nvPr/>
        </p:nvCxnSpPr>
        <p:spPr>
          <a:xfrm flipH="1">
            <a:off x="6381548" y="1171575"/>
            <a:ext cx="305002" cy="52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C24D93-B9B9-4693-8E26-6E87D0484B76}"/>
              </a:ext>
            </a:extLst>
          </p:cNvPr>
          <p:cNvSpPr/>
          <p:nvPr/>
        </p:nvSpPr>
        <p:spPr>
          <a:xfrm>
            <a:off x="6838949" y="904875"/>
            <a:ext cx="2200275" cy="597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다중 포문의 이해도 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244476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153</TotalTime>
  <Words>97</Words>
  <Application>Microsoft Office PowerPoint</Application>
  <PresentationFormat>와이드스크린</PresentationFormat>
  <Paragraphs>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돋움</vt:lpstr>
      <vt:lpstr>Franklin Gothic Book</vt:lpstr>
      <vt:lpstr>자르기</vt:lpstr>
      <vt:lpstr>난수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 woo lee</dc:creator>
  <cp:lastModifiedBy>sang woo lee</cp:lastModifiedBy>
  <cp:revision>18</cp:revision>
  <dcterms:created xsi:type="dcterms:W3CDTF">2018-03-27T16:16:45Z</dcterms:created>
  <dcterms:modified xsi:type="dcterms:W3CDTF">2018-03-29T14:47:18Z</dcterms:modified>
</cp:coreProperties>
</file>